
<file path=[Content_Types].xml><?xml version="1.0" encoding="utf-8"?>
<Types xmlns="http://schemas.openxmlformats.org/package/2006/content-types">
  <Override PartName="/ppt/slides/slide6.xml" ContentType="application/vnd.openxmlformats-officedocument.presentationml.slide+xml"/>
  <Override PartName="/ppt/slides/slide29.xml" ContentType="application/vnd.openxmlformats-officedocument.presentationml.slide+xml"/>
  <Override PartName="/ppt/slideLayouts/slideLayout8.xml" ContentType="application/vnd.openxmlformats-officedocument.presentationml.slideLayout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slides/slide4.xml" ContentType="application/vnd.openxmlformats-officedocument.presentationml.slide+xml"/>
  <Override PartName="/ppt/slides/slide18.xml" ContentType="application/vnd.openxmlformats-officedocument.presentationml.slide+xml"/>
  <Override PartName="/ppt/slides/slide27.xml" ContentType="application/vnd.openxmlformats-officedocument.presentationml.slide+xml"/>
  <Override PartName="/ppt/slides/slide36.xml" ContentType="application/vnd.openxmlformats-officedocument.presentationml.slide+xml"/>
  <Override PartName="/ppt/slideLayouts/slideLayout4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2.xml" ContentType="application/vnd.openxmlformats-officedocument.presentationml.slide+xml"/>
  <Override PartName="/ppt/slides/slide16.xml" ContentType="application/vnd.openxmlformats-officedocument.presentationml.slide+xml"/>
  <Override PartName="/ppt/slides/slide25.xml" ContentType="application/vnd.openxmlformats-officedocument.presentationml.slide+xml"/>
  <Override PartName="/ppt/slides/slide34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slides/slide14.xml" ContentType="application/vnd.openxmlformats-officedocument.presentationml.slide+xml"/>
  <Override PartName="/ppt/slides/slide23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3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notesSlides/notesSlide6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ppt/slides/slide5.xml" ContentType="application/vnd.openxmlformats-officedocument.presentationml.slide+xml"/>
  <Override PartName="/ppt/slides/slide19.xml" ContentType="application/vnd.openxmlformats-officedocument.presentationml.slide+xml"/>
  <Override PartName="/ppt/slides/slide28.xml" ContentType="application/vnd.openxmlformats-officedocument.presentationml.slide+xml"/>
  <Override PartName="/ppt/slideLayouts/slideLayout7.xml" ContentType="application/vnd.openxmlformats-officedocument.presentationml.slideLayout+xml"/>
  <Default Extension="png" ContentType="image/png"/>
  <Override PartName="/ppt/notesSlides/notesSlide1.xml" ContentType="application/vnd.openxmlformats-officedocument.presentationml.notesSlide+xml"/>
  <Override PartName="/ppt/notesSlides/notesSlide3.xml" ContentType="application/vnd.openxmlformats-officedocument.presentationml.notesSlide+xml"/>
  <Override PartName="/ppt/slides/slide3.xml" ContentType="application/vnd.openxmlformats-officedocument.presentationml.slide+xml"/>
  <Override PartName="/ppt/slides/slide17.xml" ContentType="application/vnd.openxmlformats-officedocument.presentationml.slide+xml"/>
  <Override PartName="/ppt/slides/slide26.xml" ContentType="application/vnd.openxmlformats-officedocument.presentationml.slide+xml"/>
  <Override PartName="/ppt/slides/slide37.xml" ContentType="application/vnd.openxmlformats-officedocument.presentationml.slide+xml"/>
  <Override PartName="/ppt/presProps.xml" ContentType="application/vnd.openxmlformats-officedocument.presentationml.presProps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15.xml" ContentType="application/vnd.openxmlformats-officedocument.presentationml.slide+xml"/>
  <Override PartName="/ppt/slides/slide24.xml" ContentType="application/vnd.openxmlformats-officedocument.presentationml.slide+xml"/>
  <Override PartName="/ppt/slides/slide33.xml" ContentType="application/vnd.openxmlformats-officedocument.presentationml.slide+xml"/>
  <Override PartName="/ppt/slides/slide35.xml" ContentType="application/vnd.openxmlformats-officedocument.presentationml.slide+xml"/>
  <Override PartName="/ppt/slideLayouts/slideLayout3.xml" ContentType="application/vnd.openxmlformats-officedocument.presentationml.slideLayout+xml"/>
  <Default Extension="jpeg" ContentType="image/jpeg"/>
  <Override PartName="/ppt/presentation.xml" ContentType="application/vnd.openxmlformats-officedocument.presentationml.presentation.main+xml"/>
  <Override PartName="/ppt/slides/slide13.xml" ContentType="application/vnd.openxmlformats-officedocument.presentationml.slide+xml"/>
  <Override PartName="/ppt/slides/slide22.xml" ContentType="application/vnd.openxmlformats-officedocument.presentationml.slide+xml"/>
  <Override PartName="/ppt/slides/slide31.xml" ContentType="application/vnd.openxmlformats-officedocument.presentationml.slide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9"/>
  </p:notesMasterIdLst>
  <p:sldIdLst>
    <p:sldId id="318" r:id="rId2"/>
    <p:sldId id="317" r:id="rId3"/>
    <p:sldId id="320" r:id="rId4"/>
    <p:sldId id="322" r:id="rId5"/>
    <p:sldId id="323" r:id="rId6"/>
    <p:sldId id="321" r:id="rId7"/>
    <p:sldId id="284" r:id="rId8"/>
    <p:sldId id="283" r:id="rId9"/>
    <p:sldId id="275" r:id="rId10"/>
    <p:sldId id="278" r:id="rId11"/>
    <p:sldId id="279" r:id="rId12"/>
    <p:sldId id="280" r:id="rId13"/>
    <p:sldId id="281" r:id="rId14"/>
    <p:sldId id="282" r:id="rId15"/>
    <p:sldId id="285" r:id="rId16"/>
    <p:sldId id="286" r:id="rId17"/>
    <p:sldId id="287" r:id="rId18"/>
    <p:sldId id="288" r:id="rId19"/>
    <p:sldId id="289" r:id="rId20"/>
    <p:sldId id="290" r:id="rId21"/>
    <p:sldId id="291" r:id="rId22"/>
    <p:sldId id="292" r:id="rId23"/>
    <p:sldId id="293" r:id="rId24"/>
    <p:sldId id="294" r:id="rId25"/>
    <p:sldId id="295" r:id="rId26"/>
    <p:sldId id="296" r:id="rId27"/>
    <p:sldId id="298" r:id="rId28"/>
    <p:sldId id="299" r:id="rId29"/>
    <p:sldId id="300" r:id="rId30"/>
    <p:sldId id="301" r:id="rId31"/>
    <p:sldId id="302" r:id="rId32"/>
    <p:sldId id="316" r:id="rId33"/>
    <p:sldId id="303" r:id="rId34"/>
    <p:sldId id="304" r:id="rId35"/>
    <p:sldId id="305" r:id="rId36"/>
    <p:sldId id="308" r:id="rId37"/>
    <p:sldId id="309" r:id="rId38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0" autoAdjust="0"/>
    <p:restoredTop sz="90942" autoAdjust="0"/>
  </p:normalViewPr>
  <p:slideViewPr>
    <p:cSldViewPr>
      <p:cViewPr varScale="1">
        <p:scale>
          <a:sx n="65" d="100"/>
          <a:sy n="65" d="100"/>
        </p:scale>
        <p:origin x="-1536" y="-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3EAAE0F-2E21-43C7-A16F-76989AC41F90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765F5AB-71BF-40C0-937B-9E4197219E37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5F5AB-71BF-40C0-937B-9E4197219E37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5F5AB-71BF-40C0-937B-9E4197219E37}" type="slidenum">
              <a:rPr lang="ko-KR" altLang="en-US" smtClean="0"/>
              <a:pPr/>
              <a:t>10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5F5AB-71BF-40C0-937B-9E4197219E37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5F5AB-71BF-40C0-937B-9E4197219E37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5F5AB-71BF-40C0-937B-9E4197219E37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765F5AB-71BF-40C0-937B-9E4197219E37}" type="slidenum">
              <a:rPr lang="ko-KR" altLang="en-US" smtClean="0"/>
              <a:pPr/>
              <a:t>14</a:t>
            </a:fld>
            <a:endParaRPr lang="ko-KR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CC847D3-2AE8-4D91-B018-28D100A01565}" type="datetimeFigureOut">
              <a:rPr lang="ko-KR" altLang="en-US" smtClean="0"/>
              <a:pPr/>
              <a:t>2019-02-15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A00A370-3CF9-489E-ABD0-ABCC523DD79C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mm47C7nmwqg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Ka602KGoodo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SPSYZYO-AjU" TargetMode="Externa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Q3jege0p0dQ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5yozF0VnRBA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youtube.com/watch?v=7EgjiQjFRsU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fg5C854-ZJ0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1412776"/>
            <a:ext cx="7772400" cy="1470025"/>
          </a:xfrm>
        </p:spPr>
        <p:txBody>
          <a:bodyPr/>
          <a:lstStyle/>
          <a:p>
            <a:r>
              <a:rPr lang="en-US" altLang="ko-KR" dirty="0" smtClean="0"/>
              <a:t>Quiz</a:t>
            </a:r>
            <a:endParaRPr lang="ko-KR" altLang="en-US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043608" y="1268760"/>
            <a:ext cx="691276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/>
              <a:t>Can You Find Hidden Animals in These 14 Photos? 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1691680" y="3140968"/>
            <a:ext cx="588640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altLang="ko-KR" sz="2000" dirty="0" smtClean="0">
                <a:hlinkClick r:id="rId3"/>
              </a:rPr>
              <a:t>https</a:t>
            </a:r>
            <a:r>
              <a:rPr lang="es-MX" altLang="ko-KR" dirty="0" smtClean="0">
                <a:hlinkClick r:id="rId3"/>
              </a:rPr>
              <a:t>://www.youtube.com/watch?v=mm47C7nmwqg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6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554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2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0"/>
            <a:ext cx="13011150" cy="7315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650" name="Picture 2"/>
          <p:cNvPicPr>
            <a:picLocks noChangeAspect="1" noChangeArrowheads="1"/>
          </p:cNvPicPr>
          <p:nvPr/>
        </p:nvPicPr>
        <p:blipFill>
          <a:blip r:embed="rId2" cstate="print"/>
          <a:srcRect r="29722" b="8829"/>
          <a:stretch>
            <a:fillRect/>
          </a:stretch>
        </p:blipFill>
        <p:spPr bwMode="auto">
          <a:xfrm>
            <a:off x="0" y="0"/>
            <a:ext cx="9144000" cy="66693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674" name="Picture 2"/>
          <p:cNvPicPr>
            <a:picLocks noChangeAspect="1" noChangeArrowheads="1"/>
          </p:cNvPicPr>
          <p:nvPr/>
        </p:nvPicPr>
        <p:blipFill>
          <a:blip r:embed="rId2" cstate="print"/>
          <a:srcRect l="12176" t="11812" r="21693" b="2548"/>
          <a:stretch>
            <a:fillRect/>
          </a:stretch>
        </p:blipFill>
        <p:spPr bwMode="auto">
          <a:xfrm>
            <a:off x="164773" y="260648"/>
            <a:ext cx="8802251" cy="64087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698" name="Picture 2"/>
          <p:cNvPicPr>
            <a:picLocks noChangeAspect="1" noChangeArrowheads="1"/>
          </p:cNvPicPr>
          <p:nvPr/>
        </p:nvPicPr>
        <p:blipFill>
          <a:blip r:embed="rId2" cstate="print"/>
          <a:srcRect l="9681" r="23081" b="16704"/>
          <a:stretch>
            <a:fillRect/>
          </a:stretch>
        </p:blipFill>
        <p:spPr bwMode="auto">
          <a:xfrm>
            <a:off x="179512" y="404664"/>
            <a:ext cx="8748464" cy="609329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:\Users\user\Desktop\간단한 퀴즈.jpg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251520" y="188640"/>
            <a:ext cx="8712968" cy="636418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22" name="Picture 2"/>
          <p:cNvPicPr>
            <a:picLocks noChangeAspect="1" noChangeArrowheads="1"/>
          </p:cNvPicPr>
          <p:nvPr/>
        </p:nvPicPr>
        <p:blipFill>
          <a:blip r:embed="rId2" cstate="print"/>
          <a:srcRect l="12201" t="5098" r="12200" b="8828"/>
          <a:stretch>
            <a:fillRect/>
          </a:stretch>
        </p:blipFill>
        <p:spPr bwMode="auto">
          <a:xfrm>
            <a:off x="683568" y="332655"/>
            <a:ext cx="7632848" cy="620168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46" name="Picture 2"/>
          <p:cNvPicPr>
            <a:picLocks noChangeAspect="1" noChangeArrowheads="1"/>
          </p:cNvPicPr>
          <p:nvPr/>
        </p:nvPicPr>
        <p:blipFill>
          <a:blip r:embed="rId2" cstate="print"/>
          <a:srcRect l="12481" t="6087" r="14437"/>
          <a:stretch>
            <a:fillRect/>
          </a:stretch>
        </p:blipFill>
        <p:spPr bwMode="auto">
          <a:xfrm>
            <a:off x="251520" y="188640"/>
            <a:ext cx="8640960" cy="624282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2" cstate="print"/>
          <a:srcRect l="16322" t="10798" r="10624" b="12422"/>
          <a:stretch>
            <a:fillRect/>
          </a:stretch>
        </p:blipFill>
        <p:spPr bwMode="auto">
          <a:xfrm>
            <a:off x="323528" y="476672"/>
            <a:ext cx="8496944" cy="518457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794" name="Picture 2"/>
          <p:cNvPicPr>
            <a:picLocks noChangeAspect="1" noChangeArrowheads="1"/>
          </p:cNvPicPr>
          <p:nvPr/>
        </p:nvPicPr>
        <p:blipFill>
          <a:blip r:embed="rId2" cstate="print"/>
          <a:srcRect l="10781" r="21701" b="13751"/>
          <a:stretch>
            <a:fillRect/>
          </a:stretch>
        </p:blipFill>
        <p:spPr bwMode="auto">
          <a:xfrm>
            <a:off x="179512" y="260648"/>
            <a:ext cx="8784976" cy="63093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818" name="Picture 2"/>
          <p:cNvPicPr>
            <a:picLocks noChangeAspect="1" noChangeArrowheads="1"/>
          </p:cNvPicPr>
          <p:nvPr/>
        </p:nvPicPr>
        <p:blipFill>
          <a:blip r:embed="rId2" cstate="print"/>
          <a:srcRect l="9681" t="8859" r="23907" b="11408"/>
          <a:stretch>
            <a:fillRect/>
          </a:stretch>
        </p:blipFill>
        <p:spPr bwMode="auto">
          <a:xfrm>
            <a:off x="323528" y="548680"/>
            <a:ext cx="8640960" cy="583264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1259632" y="1556792"/>
            <a:ext cx="6552728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200" b="1" dirty="0" smtClean="0"/>
              <a:t>Only People With High IQ Can Find All The Differences 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899592" y="3645024"/>
            <a:ext cx="7632848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altLang="ko-KR" sz="2400" dirty="0" smtClean="0">
                <a:hlinkClick r:id="rId2"/>
              </a:rPr>
              <a:t>https://www.youtube.com/watch?v=Ka602KGoodo</a:t>
            </a:r>
            <a:endParaRPr lang="ko-KR" altLang="en-US" sz="24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84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395536" y="764704"/>
            <a:ext cx="8196910" cy="46085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890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548680"/>
            <a:ext cx="8837295" cy="4968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91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476673"/>
            <a:ext cx="909344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938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" y="404664"/>
            <a:ext cx="9093448" cy="511256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/>
          <a:srcRect l="10481" t="2953" r="11742" b="3533"/>
          <a:stretch>
            <a:fillRect/>
          </a:stretch>
        </p:blipFill>
        <p:spPr bwMode="auto">
          <a:xfrm>
            <a:off x="251520" y="188640"/>
            <a:ext cx="8640960" cy="642230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62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78631" y="476672"/>
            <a:ext cx="8713849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986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0" y="332656"/>
            <a:ext cx="8965372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971600" y="3140968"/>
            <a:ext cx="705678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altLang="ko-KR" sz="2400" dirty="0" smtClean="0">
                <a:hlinkClick r:id="rId2"/>
              </a:rPr>
              <a:t>https://www.youtube.com/watch?v=SPSYZYO-AjU</a:t>
            </a:r>
            <a:endParaRPr lang="ko-KR" altLang="en-US" sz="2400" dirty="0"/>
          </a:p>
        </p:txBody>
      </p:sp>
      <p:sp>
        <p:nvSpPr>
          <p:cNvPr id="5" name="직사각형 4"/>
          <p:cNvSpPr/>
          <p:nvPr/>
        </p:nvSpPr>
        <p:spPr>
          <a:xfrm>
            <a:off x="1619672" y="1412776"/>
            <a:ext cx="4572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s-MX" altLang="ko-KR" sz="3200" dirty="0" smtClean="0"/>
              <a:t>If</a:t>
            </a:r>
            <a:r>
              <a:rPr lang="ko-KR" altLang="en-US" sz="3200" dirty="0" smtClean="0"/>
              <a:t> </a:t>
            </a:r>
            <a:r>
              <a:rPr lang="en-US" altLang="ko-KR" sz="3200" dirty="0" smtClean="0"/>
              <a:t>you are a genuine,….</a:t>
            </a:r>
            <a:endParaRPr lang="ko-KR" altLang="en-US" sz="32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l="14008" r="20218" b="5004"/>
          <a:stretch>
            <a:fillRect/>
          </a:stretch>
        </p:blipFill>
        <p:spPr bwMode="auto">
          <a:xfrm>
            <a:off x="539552" y="188640"/>
            <a:ext cx="8280920" cy="631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 l="9091" r="9091" b="8227"/>
          <a:stretch>
            <a:fillRect/>
          </a:stretch>
        </p:blipFill>
        <p:spPr bwMode="auto">
          <a:xfrm>
            <a:off x="395536" y="332656"/>
            <a:ext cx="8424936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2" cstate="print"/>
          <a:srcRect l="24198" r="19237"/>
          <a:stretch>
            <a:fillRect/>
          </a:stretch>
        </p:blipFill>
        <p:spPr bwMode="auto">
          <a:xfrm>
            <a:off x="1763688" y="404664"/>
            <a:ext cx="6228184" cy="6190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2" cstate="print"/>
          <a:srcRect l="1596" t="5532" r="18702"/>
          <a:stretch>
            <a:fillRect/>
          </a:stretch>
        </p:blipFill>
        <p:spPr bwMode="auto">
          <a:xfrm>
            <a:off x="467544" y="260648"/>
            <a:ext cx="7992888" cy="61615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11560" y="3068960"/>
            <a:ext cx="784887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altLang="ko-KR" sz="3200" dirty="0" smtClean="0">
                <a:hlinkClick r:id="rId2"/>
              </a:rPr>
              <a:t>https://www.youtube.com/watch?v=Q3jege0p0dQ</a:t>
            </a:r>
            <a:endParaRPr lang="ko-KR" altLang="en-US" sz="3200" dirty="0"/>
          </a:p>
        </p:txBody>
      </p:sp>
      <p:sp>
        <p:nvSpPr>
          <p:cNvPr id="3" name="직사각형 2"/>
          <p:cNvSpPr/>
          <p:nvPr/>
        </p:nvSpPr>
        <p:spPr>
          <a:xfrm>
            <a:off x="1475656" y="1268760"/>
            <a:ext cx="6199198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s-MX" altLang="ko-KR" sz="4000" b="1" dirty="0" smtClean="0"/>
              <a:t>Britain’s Got Talent 2018</a:t>
            </a:r>
            <a:endParaRPr lang="ko-KR" altLang="en-US" sz="4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010" name="Picture 2"/>
          <p:cNvPicPr>
            <a:picLocks noChangeAspect="1" noChangeArrowheads="1"/>
          </p:cNvPicPr>
          <p:nvPr/>
        </p:nvPicPr>
        <p:blipFill>
          <a:blip r:embed="rId2" cstate="print"/>
          <a:srcRect l="14008" r="20218" b="5004"/>
          <a:stretch>
            <a:fillRect/>
          </a:stretch>
        </p:blipFill>
        <p:spPr bwMode="auto">
          <a:xfrm>
            <a:off x="539552" y="188640"/>
            <a:ext cx="8280920" cy="63148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034" name="Picture 2"/>
          <p:cNvPicPr>
            <a:picLocks noChangeAspect="1" noChangeArrowheads="1"/>
          </p:cNvPicPr>
          <p:nvPr/>
        </p:nvPicPr>
        <p:blipFill>
          <a:blip r:embed="rId2" cstate="print"/>
          <a:srcRect l="9091" r="9091" b="8227"/>
          <a:stretch>
            <a:fillRect/>
          </a:stretch>
        </p:blipFill>
        <p:spPr bwMode="auto">
          <a:xfrm>
            <a:off x="395536" y="332656"/>
            <a:ext cx="8424936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 cstate="print"/>
          <a:srcRect l="12448" t="6516" r="13392" b="9813"/>
          <a:stretch>
            <a:fillRect/>
          </a:stretch>
        </p:blipFill>
        <p:spPr bwMode="auto">
          <a:xfrm>
            <a:off x="251520" y="332656"/>
            <a:ext cx="8640960" cy="612068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1340769"/>
            <a:ext cx="7772400" cy="2259682"/>
          </a:xfrm>
        </p:spPr>
        <p:txBody>
          <a:bodyPr>
            <a:normAutofit/>
          </a:bodyPr>
          <a:lstStyle/>
          <a:p>
            <a:r>
              <a:rPr lang="en-US" altLang="ko-KR" sz="3200" dirty="0"/>
              <a:t>12 ILLUSIONS TO TEST YOUR </a:t>
            </a:r>
            <a:r>
              <a:rPr lang="en-US" altLang="ko-KR" sz="3200" dirty="0" smtClean="0"/>
              <a:t>BRAIN</a:t>
            </a:r>
            <a:br>
              <a:rPr lang="en-US" altLang="ko-KR" sz="3200" dirty="0" smtClean="0"/>
            </a:br>
            <a:r>
              <a:rPr lang="en-US" altLang="ko-KR" sz="3200" dirty="0" smtClean="0"/>
              <a:t>see two images in </a:t>
            </a:r>
            <a:r>
              <a:rPr lang="en-US" altLang="ko-KR" sz="3200" dirty="0"/>
              <a:t>15s, </a:t>
            </a:r>
            <a:r>
              <a:rPr lang="en-US" altLang="ko-KR" sz="3200" dirty="0" smtClean="0"/>
              <a:t/>
            </a:r>
            <a:br>
              <a:rPr lang="en-US" altLang="ko-KR" sz="3200" dirty="0" smtClean="0"/>
            </a:br>
            <a:r>
              <a:rPr lang="en-US" altLang="ko-KR" sz="3200" dirty="0" smtClean="0"/>
              <a:t>you </a:t>
            </a:r>
            <a:r>
              <a:rPr lang="en-US" altLang="ko-KR" sz="3200" dirty="0"/>
              <a:t>are a genius.</a:t>
            </a:r>
            <a:br>
              <a:rPr lang="en-US" altLang="ko-KR" sz="3200" dirty="0"/>
            </a:br>
            <a:endParaRPr lang="ko-KR" altLang="en-US" sz="32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126976"/>
          </a:xfrm>
        </p:spPr>
        <p:txBody>
          <a:bodyPr>
            <a:normAutofit/>
          </a:bodyPr>
          <a:lstStyle/>
          <a:p>
            <a:r>
              <a:rPr lang="es-MX" altLang="ko-KR" sz="2000" dirty="0" smtClean="0">
                <a:hlinkClick r:id="rId2"/>
              </a:rPr>
              <a:t>https://www.youtube.com/watch?v=5yozF0VnRBA</a:t>
            </a:r>
            <a:endParaRPr lang="ko-KR" altLang="en-US" sz="20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5536" y="908720"/>
            <a:ext cx="8229600" cy="2074242"/>
          </a:xfrm>
        </p:spPr>
        <p:txBody>
          <a:bodyPr>
            <a:normAutofit/>
          </a:bodyPr>
          <a:lstStyle/>
          <a:p>
            <a:r>
              <a:rPr lang="en-US" altLang="ko-KR" sz="3100" dirty="0"/>
              <a:t>12 ILLUSIONS TO TEST YOUR BRAIN ♯</a:t>
            </a:r>
            <a:r>
              <a:rPr lang="en-US" altLang="ko-KR" sz="3100" dirty="0" smtClean="0"/>
              <a:t>2</a:t>
            </a:r>
            <a:br>
              <a:rPr lang="en-US" altLang="ko-KR" sz="3100" dirty="0" smtClean="0"/>
            </a:br>
            <a:r>
              <a:rPr lang="en-US" altLang="ko-KR" sz="3100" dirty="0" smtClean="0"/>
              <a:t>|</a:t>
            </a:r>
            <a:r>
              <a:rPr lang="en-US" altLang="ko-KR" sz="3100" dirty="0"/>
              <a:t>see two images in 15s, you are a </a:t>
            </a:r>
            <a:r>
              <a:rPr lang="en-US" altLang="ko-KR" sz="3100" dirty="0" smtClean="0"/>
              <a:t>genius</a:t>
            </a:r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2286000" y="3105835"/>
            <a:ext cx="531033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altLang="ko-KR" dirty="0" smtClean="0">
                <a:hlinkClick r:id="rId2"/>
              </a:rPr>
              <a:t>https://www.youtube.com/watch?v=7EgjiQjFRsU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683568" y="1124744"/>
            <a:ext cx="7416824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3100" dirty="0"/>
              <a:t>Can You Find Odd </a:t>
            </a:r>
            <a:r>
              <a:rPr lang="en-US" altLang="ko-KR" sz="3100" dirty="0" err="1"/>
              <a:t>Emoji</a:t>
            </a:r>
            <a:r>
              <a:rPr lang="en-US" altLang="ko-KR" sz="3100" dirty="0"/>
              <a:t> Out </a:t>
            </a:r>
            <a:r>
              <a:rPr lang="en-US" altLang="ko-KR" sz="3100" dirty="0" smtClean="0"/>
              <a:t>?</a:t>
            </a:r>
          </a:p>
          <a:p>
            <a:r>
              <a:rPr lang="en-US" altLang="ko-KR" sz="3100" dirty="0" smtClean="0"/>
              <a:t>Find </a:t>
            </a:r>
            <a:r>
              <a:rPr lang="en-US" altLang="ko-KR" sz="3100" dirty="0"/>
              <a:t>the difference to test your brain</a:t>
            </a:r>
          </a:p>
        </p:txBody>
      </p:sp>
      <p:sp>
        <p:nvSpPr>
          <p:cNvPr id="3" name="직사각형 2"/>
          <p:cNvSpPr/>
          <p:nvPr/>
        </p:nvSpPr>
        <p:spPr>
          <a:xfrm>
            <a:off x="2286000" y="3105835"/>
            <a:ext cx="59584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s-MX" altLang="ko-KR" dirty="0" smtClean="0">
                <a:hlinkClick r:id="rId3"/>
              </a:rPr>
              <a:t>https://www.youtube.com/watch?v=fg5C854-ZJ0</a:t>
            </a:r>
            <a:endParaRPr lang="ko-KR" alt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313</TotalTime>
  <Words>87</Words>
  <Application>Microsoft Office PowerPoint</Application>
  <PresentationFormat>화면 슬라이드 쇼(4:3)</PresentationFormat>
  <Paragraphs>23</Paragraphs>
  <Slides>37</Slides>
  <Notes>6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37</vt:i4>
      </vt:variant>
    </vt:vector>
  </HeadingPairs>
  <TitlesOfParts>
    <vt:vector size="38" baseType="lpstr">
      <vt:lpstr>Office 테마</vt:lpstr>
      <vt:lpstr>Quiz</vt:lpstr>
      <vt:lpstr>슬라이드 2</vt:lpstr>
      <vt:lpstr>.</vt:lpstr>
      <vt:lpstr>슬라이드 4</vt:lpstr>
      <vt:lpstr>슬라이드 5</vt:lpstr>
      <vt:lpstr>슬라이드 6</vt:lpstr>
      <vt:lpstr>12 ILLUSIONS TO TEST YOUR BRAIN see two images in 15s,  you are a genius. </vt:lpstr>
      <vt:lpstr>12 ILLUSIONS TO TEST YOUR BRAIN ♯2 |see two images in 15s, you are a genius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  <vt:lpstr>슬라이드 24</vt:lpstr>
      <vt:lpstr>슬라이드 25</vt:lpstr>
      <vt:lpstr>슬라이드 26</vt:lpstr>
      <vt:lpstr>슬라이드 27</vt:lpstr>
      <vt:lpstr>슬라이드 28</vt:lpstr>
      <vt:lpstr>슬라이드 29</vt:lpstr>
      <vt:lpstr>슬라이드 30</vt:lpstr>
      <vt:lpstr>슬라이드 31</vt:lpstr>
      <vt:lpstr>슬라이드 32</vt:lpstr>
      <vt:lpstr>슬라이드 33</vt:lpstr>
      <vt:lpstr>슬라이드 34</vt:lpstr>
      <vt:lpstr>슬라이드 35</vt:lpstr>
      <vt:lpstr>슬라이드 36</vt:lpstr>
      <vt:lpstr>슬라이드 37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user</dc:creator>
  <cp:lastModifiedBy>user</cp:lastModifiedBy>
  <cp:revision>34</cp:revision>
  <dcterms:created xsi:type="dcterms:W3CDTF">2018-10-09T13:20:56Z</dcterms:created>
  <dcterms:modified xsi:type="dcterms:W3CDTF">2019-02-15T13:03:25Z</dcterms:modified>
</cp:coreProperties>
</file>